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79" r:id="rId3"/>
    <p:sldId id="287" r:id="rId4"/>
    <p:sldId id="292" r:id="rId5"/>
    <p:sldId id="290" r:id="rId6"/>
    <p:sldId id="291" r:id="rId7"/>
    <p:sldId id="274" r:id="rId8"/>
    <p:sldId id="283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6" d="100"/>
          <a:sy n="106" d="100"/>
        </p:scale>
        <p:origin x="120" y="33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fr-FR"/>
              <a:t>13/11/2015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fr-FR"/>
              <a:t>13/11/2015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fr-FR"/>
              <a:t>13/11/2015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‹N°›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fr-FR"/>
              <a:pPr/>
              <a:t>13/11/2015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‹N°›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69876" y="5157192"/>
            <a:ext cx="9751060" cy="1016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dirty="0" smtClean="0"/>
              <a:t>BUCKS DE CHARLESBOURG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800" b="0" i="0" dirty="0" smtClean="0">
                <a:solidFill>
                  <a:schemeClr val="tx1"/>
                </a:solidFill>
              </a:rPr>
              <a:t>Novice « B »</a:t>
            </a:r>
            <a:endParaRPr lang="fr-FR" sz="2800" b="0" i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1216152">
              <a:lnSpc>
                <a:spcPct val="80000"/>
              </a:lnSpc>
              <a:spcBef>
                <a:spcPts val="0"/>
              </a:spcBef>
              <a:buNone/>
            </a:pPr>
            <a:r>
              <a:rPr lang="fr-FR" dirty="0" smtClean="0">
                <a:latin typeface="Cambria"/>
              </a:rPr>
              <a:t>Bienvenue </a:t>
            </a:r>
            <a:endParaRPr lang="fr-FR" sz="4400" b="0" i="0" baseline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43" y="980728"/>
            <a:ext cx="9486900" cy="10382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68" y="3359168"/>
            <a:ext cx="2741953" cy="177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590450" cy="1219200"/>
          </a:xfrm>
        </p:spPr>
        <p:txBody>
          <a:bodyPr/>
          <a:lstStyle/>
          <a:p>
            <a:pPr algn="l" defTabSz="1216152">
              <a:lnSpc>
                <a:spcPct val="80000"/>
              </a:lnSpc>
              <a:spcBef>
                <a:spcPts val="0"/>
              </a:spcBef>
              <a:buNone/>
            </a:pPr>
            <a:r>
              <a:rPr lang="fr-FR" spc="-30" dirty="0" smtClean="0">
                <a:latin typeface="Cambria"/>
              </a:rPr>
              <a:t>Présentation des entraîneurs</a:t>
            </a:r>
            <a:endParaRPr lang="fr-FR" sz="3600" b="0" i="0" spc="-3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Patrick Kelly, entraîneur-chef</a:t>
            </a:r>
            <a:endParaRPr lang="fr-FR" sz="2800" b="0" i="0" dirty="0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Bruno Dumais, entraîneur-adjoint</a:t>
            </a:r>
            <a:endParaRPr lang="fr-FR" sz="2800" b="0" i="0" dirty="0" smtClean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Stéphane Bélanger, entraîneur-adjoint</a:t>
            </a: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Danny Michaud, entraîneur des gardiens</a:t>
            </a: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Thomas Kelly, webmestre, média-sociaux, encadrement hg et sur glace, vidéo</a:t>
            </a:r>
            <a:r>
              <a:rPr lang="fr-FR" dirty="0" smtClean="0">
                <a:latin typeface="Cambria"/>
              </a:rPr>
              <a:t>,…</a:t>
            </a:r>
          </a:p>
          <a:p>
            <a:pPr marL="0" indent="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None/>
            </a:pPr>
            <a:endParaRPr lang="fr-FR" dirty="0">
              <a:latin typeface="Cambria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La gérance de l’équipe sera assumé par </a:t>
            </a:r>
            <a:r>
              <a:rPr lang="fr-FR" dirty="0" smtClean="0">
                <a:latin typeface="Cambria"/>
              </a:rPr>
              <a:t>madame Geneviève Villeneuve (finance et communication) et Mélanie Gauthier (opérations hockey)</a:t>
            </a:r>
            <a:endParaRPr lang="fr-FR" dirty="0" smtClean="0">
              <a:latin typeface="Cambria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r>
              <a:rPr lang="fr-FR" dirty="0" smtClean="0">
                <a:latin typeface="Cambria"/>
              </a:rPr>
              <a:t>Nous aurons aussi besoin de 3 statisticiens, une responsable des études, </a:t>
            </a:r>
            <a:r>
              <a:rPr lang="fr-FR" dirty="0" smtClean="0">
                <a:latin typeface="Cambria"/>
              </a:rPr>
              <a:t>et un </a:t>
            </a:r>
            <a:r>
              <a:rPr lang="fr-FR" dirty="0" smtClean="0">
                <a:latin typeface="Cambria"/>
              </a:rPr>
              <a:t>comité </a:t>
            </a:r>
            <a:r>
              <a:rPr lang="fr-FR" dirty="0" smtClean="0">
                <a:latin typeface="Cambria"/>
              </a:rPr>
              <a:t>social.</a:t>
            </a:r>
            <a:endParaRPr lang="fr-FR" dirty="0" smtClean="0">
              <a:latin typeface="Cambria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endParaRPr lang="fr-FR" dirty="0">
              <a:latin typeface="Cambria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endParaRPr lang="fr-FR" dirty="0" smtClean="0">
              <a:latin typeface="Cambria"/>
            </a:endParaRPr>
          </a:p>
          <a:p>
            <a:pPr marL="274320" indent="-274320" algn="l" defTabSz="1216152">
              <a:lnSpc>
                <a:spcPct val="90000"/>
              </a:lnSpc>
              <a:spcBef>
                <a:spcPts val="1600"/>
              </a:spcBef>
              <a:buClr>
                <a:srgbClr val="BCB49E"/>
              </a:buClr>
              <a:buSzPct val="90000"/>
              <a:buFont typeface="Arial"/>
              <a:buChar char="•"/>
            </a:pPr>
            <a:endParaRPr lang="fr-FR" sz="2800" b="0" i="0" dirty="0">
              <a:solidFill>
                <a:schemeClr val="tx1"/>
              </a:solidFill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498128"/>
          </a:xfrm>
        </p:spPr>
        <p:txBody>
          <a:bodyPr>
            <a:normAutofit/>
          </a:bodyPr>
          <a:lstStyle/>
          <a:p>
            <a:r>
              <a:rPr lang="fr-CA" sz="1800" dirty="0" smtClean="0"/>
              <a:t>Qui est votre entraîneur-chef</a:t>
            </a:r>
            <a:endParaRPr lang="fr-CA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162" y="1052736"/>
            <a:ext cx="10360501" cy="522106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200" dirty="0" smtClean="0"/>
              <a:t>UN PEU D’HISTOIRE…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débuter dans le coaching en hockey à l`âge de 18 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Détient un baccalauréat en éducation physique avec une spécialisation en hockey sur glace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Détient son grade avancé 1 de Hockey Québec, ainsi que son niveau 3 du Programme National de Certification des Entraîneurs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entraîner dans le hockey mineur de 1993 à 1998 dans le </a:t>
            </a:r>
            <a:r>
              <a:rPr lang="fr-CA" sz="1200" dirty="0" err="1"/>
              <a:t>P</a:t>
            </a:r>
            <a:r>
              <a:rPr lang="fr-CA" sz="1200" dirty="0" err="1" smtClean="0"/>
              <a:t>ee-wee</a:t>
            </a:r>
            <a:r>
              <a:rPr lang="fr-CA" sz="1200" dirty="0" smtClean="0"/>
              <a:t> A, le </a:t>
            </a:r>
            <a:r>
              <a:rPr lang="fr-CA" sz="1200" dirty="0" err="1"/>
              <a:t>B</a:t>
            </a:r>
            <a:r>
              <a:rPr lang="fr-CA" sz="1200" dirty="0" err="1" smtClean="0"/>
              <a:t>antam</a:t>
            </a:r>
            <a:r>
              <a:rPr lang="fr-CA" sz="1200" dirty="0" smtClean="0"/>
              <a:t> CC, l’Atome CC, et dans la l’atome AA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Lors de ces 5 années il fut nommé entraîneur de l’année à 3 reprises et il a eu la chance de coacher lors des matchs d’étoiles, il a eu le plaisir d’avoir sous ses ordres Patrice Bergeron (</a:t>
            </a:r>
            <a:r>
              <a:rPr lang="fr-CA" sz="1200" dirty="0" err="1" smtClean="0"/>
              <a:t>Bruins</a:t>
            </a:r>
            <a:r>
              <a:rPr lang="fr-CA" sz="1200" dirty="0" smtClean="0"/>
              <a:t> de Boston), Steve Bernier (New York </a:t>
            </a:r>
            <a:r>
              <a:rPr lang="fr-CA" sz="1200" dirty="0" err="1" smtClean="0"/>
              <a:t>Islanders</a:t>
            </a:r>
            <a:r>
              <a:rPr lang="fr-CA" sz="1200" dirty="0" smtClean="0"/>
              <a:t>) ainsi que plusieurs joueurs qui ont connus de belles carrières en Europe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entraîner des équipes de hockey AAA de Printemps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Entraîneur à La Coupe Espoir 1998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Plusieurs de ses entraîneurs-adjoints œuvrent toujours dans le domaine du hockey  </a:t>
            </a:r>
            <a:r>
              <a:rPr lang="fr-CA" sz="1200" dirty="0" err="1" smtClean="0"/>
              <a:t>ex:Christian</a:t>
            </a:r>
            <a:r>
              <a:rPr lang="fr-CA" sz="1200" dirty="0" smtClean="0"/>
              <a:t> Alain, Directeur du programme hockey Académie st-Louis,  Frédéric Parent (</a:t>
            </a:r>
            <a:r>
              <a:rPr lang="fr-CA" sz="1200" dirty="0" err="1" smtClean="0"/>
              <a:t>Entr</a:t>
            </a:r>
            <a:r>
              <a:rPr lang="fr-CA" sz="1200" dirty="0" smtClean="0"/>
              <a:t>. </a:t>
            </a:r>
            <a:r>
              <a:rPr lang="fr-CA" sz="1200" dirty="0" err="1" smtClean="0"/>
              <a:t>Midget</a:t>
            </a:r>
            <a:r>
              <a:rPr lang="fr-CA" sz="1200" dirty="0" smtClean="0"/>
              <a:t> AAA Blizzards SSF), Sébastien Beaulieu (fondateur école </a:t>
            </a:r>
            <a:r>
              <a:rPr lang="fr-CA" sz="1200" dirty="0" err="1" smtClean="0"/>
              <a:t>Évolutech</a:t>
            </a:r>
            <a:r>
              <a:rPr lang="fr-CA" sz="1200" dirty="0" smtClean="0"/>
              <a:t>, propriétaire de BKP à Genève), Dave Pronovost (Directeur technique à Charlesbourg), 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été entraîneur dans la ligue </a:t>
            </a:r>
            <a:r>
              <a:rPr lang="fr-CA" sz="1200" dirty="0" err="1"/>
              <a:t>M</a:t>
            </a:r>
            <a:r>
              <a:rPr lang="fr-CA" sz="1200" dirty="0" err="1" smtClean="0"/>
              <a:t>idget</a:t>
            </a:r>
            <a:r>
              <a:rPr lang="fr-CA" sz="1200" dirty="0" smtClean="0"/>
              <a:t> AAA du Québec au sein des Commandeurs de Lévis ainsi que des Gouverneurs de Ste-Foy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été Directeur technique à Hockey compétition Beauport (BB-CC)et à Beaubourg (AA)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été enseignant au programme sports-études hockey St-Rock (primaire) et sports-études hockey Polyvalente Lévis (secondaire)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travailler 5 ans à l’école de hockey des Remparts de Québec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En 2000, participe à la mise en place de la première concession de hockey féminin collégial à Québec et devient l’entraîneur des Titans du Cégep Limoilou et ce pour 3 saisons, où l’équipe remporte 2 fois le prestigieux titre des </a:t>
            </a:r>
            <a:r>
              <a:rPr lang="fr-CA" sz="1200" dirty="0"/>
              <a:t>C</a:t>
            </a:r>
            <a:r>
              <a:rPr lang="fr-CA" sz="1200" dirty="0" smtClean="0"/>
              <a:t>hampionnats </a:t>
            </a:r>
            <a:r>
              <a:rPr lang="fr-CA" sz="1200" dirty="0"/>
              <a:t>P</a:t>
            </a:r>
            <a:r>
              <a:rPr lang="fr-CA" sz="1200" dirty="0" smtClean="0"/>
              <a:t>rovinciaux.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Est nommé entraîneur-adjoint pour Équipe Québec sénior en 2001, Summerside, plaisir d’entraîner Caroline Ouellette, Kim St-Pierre, Charlène </a:t>
            </a:r>
            <a:r>
              <a:rPr lang="fr-CA" sz="1200" dirty="0" err="1" smtClean="0"/>
              <a:t>Labonté</a:t>
            </a:r>
            <a:endParaRPr lang="fr-CA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Nommé entraîneur-chef pour Équipe Québec sénior en 2003, Saskatoon.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De 2003 à 2005, entraîneur-chef </a:t>
            </a:r>
            <a:r>
              <a:rPr lang="fr-CA" sz="1200" dirty="0"/>
              <a:t>pour Équipe Québec </a:t>
            </a:r>
            <a:r>
              <a:rPr lang="fr-CA" sz="1200" dirty="0" smtClean="0"/>
              <a:t>-18 ans, ses adjoints sont France St-Louis et Dave Pronovost, Salmon Arm, BC.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A travailler pour différentes École de hockey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Devient formateur pour les grades d’entraîneurs et conférencier pour Hockey </a:t>
            </a:r>
            <a:r>
              <a:rPr lang="fr-CA" sz="1200" dirty="0"/>
              <a:t>Q</a:t>
            </a:r>
            <a:r>
              <a:rPr lang="fr-CA" sz="1200" dirty="0" smtClean="0"/>
              <a:t>uébec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CA" sz="1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1200" dirty="0" smtClean="0"/>
              <a:t>PRÉSENTEMENT…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Père de 5 enfants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Enseignant en éducation physique au Cégep Limoilou, dont il a été </a:t>
            </a:r>
            <a:r>
              <a:rPr lang="fr-CA" sz="1200" dirty="0" err="1" smtClean="0"/>
              <a:t>coordonateur</a:t>
            </a:r>
            <a:r>
              <a:rPr lang="fr-CA" sz="1200" dirty="0" smtClean="0"/>
              <a:t> du département pendant 4 ans.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Enseignant responsable des athlètes sports-études du Collège, cheminement adapté (joueurs des Remparts, athlètes de pointe dans plusieurs sports notamment en canoé-kayac, ski de fond et vélo de montagne)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Est consultant en activité physique avec son entreprise en préparation physique </a:t>
            </a:r>
            <a:r>
              <a:rPr lang="fr-CA" sz="1200" dirty="0" err="1" smtClean="0"/>
              <a:t>PKentraînement</a:t>
            </a:r>
            <a:r>
              <a:rPr lang="fr-CA" sz="1200" dirty="0" smtClean="0"/>
              <a:t>, affilié à la Polyclinique du Lac Beauport.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Co-fondateur et directeur du programme de la Ligue de Perfectionnement en Hockey </a:t>
            </a:r>
            <a:r>
              <a:rPr lang="fr-CA" sz="1200" dirty="0" err="1" smtClean="0"/>
              <a:t>Raptors</a:t>
            </a:r>
            <a:endParaRPr lang="fr-CA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Collabore auprès de différents auteurs de livres spécialisés en pédagogie de l’activité physique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1200" dirty="0" smtClean="0"/>
              <a:t>ET LE PLUS IMPORTANT IL EST L’ENTRAÎNEUR DES BUCKS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CA" sz="1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230274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2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2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2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25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25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25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25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25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25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25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25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25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25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25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25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25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25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25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25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25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25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25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25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25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25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25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25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25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Nos valeurs :</a:t>
            </a:r>
            <a:br>
              <a:rPr lang="fr-CA" dirty="0" smtClean="0"/>
            </a:br>
            <a:r>
              <a:rPr lang="fr-CA" b="1" dirty="0">
                <a:solidFill>
                  <a:schemeClr val="bg1"/>
                </a:solidFill>
              </a:rPr>
              <a:t>P</a:t>
            </a:r>
            <a:r>
              <a:rPr lang="fr-CA" dirty="0"/>
              <a:t>laisir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>
                <a:solidFill>
                  <a:schemeClr val="bg1"/>
                </a:solidFill>
              </a:rPr>
              <a:t>R</a:t>
            </a:r>
            <a:r>
              <a:rPr lang="fr-CA" dirty="0" smtClean="0"/>
              <a:t>espect</a:t>
            </a:r>
            <a:br>
              <a:rPr lang="fr-CA" dirty="0" smtClean="0"/>
            </a:br>
            <a:r>
              <a:rPr lang="fr-CA" b="1" dirty="0" smtClean="0">
                <a:solidFill>
                  <a:schemeClr val="bg1"/>
                </a:solidFill>
              </a:rPr>
              <a:t>I</a:t>
            </a:r>
            <a:r>
              <a:rPr lang="fr-CA" dirty="0" smtClean="0"/>
              <a:t>ntensité</a:t>
            </a:r>
            <a:br>
              <a:rPr lang="fr-CA" dirty="0" smtClean="0"/>
            </a:br>
            <a:r>
              <a:rPr lang="fr-CA" b="1" dirty="0" smtClean="0">
                <a:solidFill>
                  <a:schemeClr val="bg1"/>
                </a:solidFill>
              </a:rPr>
              <a:t>D</a:t>
            </a:r>
            <a:r>
              <a:rPr lang="fr-CA" dirty="0" smtClean="0"/>
              <a:t>iscipline</a:t>
            </a:r>
            <a:br>
              <a:rPr lang="fr-CA" dirty="0" smtClean="0"/>
            </a:br>
            <a:r>
              <a:rPr lang="fr-CA" b="1" dirty="0" smtClean="0">
                <a:solidFill>
                  <a:schemeClr val="bg1"/>
                </a:solidFill>
              </a:rPr>
              <a:t>E</a:t>
            </a:r>
            <a:r>
              <a:rPr lang="fr-CA" dirty="0" smtClean="0"/>
              <a:t>ngagement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8" r="21178"/>
          <a:stretch>
            <a:fillRect/>
          </a:stretch>
        </p:blipFill>
        <p:spPr/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fr-CA" dirty="0" smtClean="0"/>
              <a:t>PRIDE, c’est la fierté.</a:t>
            </a:r>
          </a:p>
          <a:p>
            <a:r>
              <a:rPr lang="fr-CA" dirty="0" smtClean="0"/>
              <a:t>Les </a:t>
            </a:r>
            <a:r>
              <a:rPr lang="fr-CA" dirty="0" err="1" smtClean="0"/>
              <a:t>Bucks</a:t>
            </a:r>
            <a:r>
              <a:rPr lang="fr-CA" dirty="0" smtClean="0"/>
              <a:t> seront de fiers compétiteurs cette saison. En adhérant aux valeurs </a:t>
            </a:r>
            <a:r>
              <a:rPr lang="fr-CA" dirty="0" err="1" smtClean="0"/>
              <a:t>transmisent</a:t>
            </a:r>
            <a:r>
              <a:rPr lang="fr-CA" dirty="0" smtClean="0"/>
              <a:t> par l’équipe d’entraîneur nous sommes convaincus que nous en retirons le succès!</a:t>
            </a:r>
          </a:p>
        </p:txBody>
      </p:sp>
    </p:spTree>
    <p:extLst>
      <p:ext uri="{BB962C8B-B14F-4D97-AF65-F5344CB8AC3E}">
        <p14:creationId xmlns:p14="http://schemas.microsoft.com/office/powerpoint/2010/main" val="92943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L’éthique de travail : La clé du succès!</a:t>
            </a:r>
            <a:br>
              <a:rPr lang="fr-CA" dirty="0" smtClean="0"/>
            </a:b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choses simples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réussir!</a:t>
            </a:r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2061964" y="162880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800" dirty="0" smtClean="0"/>
              <a:t>Lors des entraînements </a:t>
            </a:r>
          </a:p>
          <a:p>
            <a:pPr>
              <a:lnSpc>
                <a:spcPct val="90000"/>
              </a:lnSpc>
            </a:pPr>
            <a:r>
              <a:rPr lang="fr-CA" sz="2800" dirty="0" smtClean="0"/>
              <a:t>-</a:t>
            </a:r>
            <a:r>
              <a:rPr lang="fr-CA" sz="2800" dirty="0"/>
              <a:t>Ê</a:t>
            </a:r>
            <a:r>
              <a:rPr lang="fr-CA" sz="2800" dirty="0" smtClean="0"/>
              <a:t>tre à l’heure, être autonome, être intense, toujours vouloir bien faire les choses, écouter mais surtout comprendre!</a:t>
            </a:r>
          </a:p>
          <a:p>
            <a:pPr>
              <a:lnSpc>
                <a:spcPct val="90000"/>
              </a:lnSpc>
            </a:pPr>
            <a:endParaRPr lang="fr-CA" sz="2800" dirty="0" smtClean="0"/>
          </a:p>
        </p:txBody>
      </p:sp>
      <p:sp>
        <p:nvSpPr>
          <p:cNvPr id="4" name="ZoneTexte 3"/>
          <p:cNvSpPr txBox="1"/>
          <p:nvPr/>
        </p:nvSpPr>
        <p:spPr>
          <a:xfrm flipH="1">
            <a:off x="2061964" y="3429000"/>
            <a:ext cx="7848872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800" dirty="0"/>
              <a:t>Lors des matchs</a:t>
            </a:r>
          </a:p>
          <a:p>
            <a:pPr marL="457200" indent="-457200">
              <a:lnSpc>
                <a:spcPct val="90000"/>
              </a:lnSpc>
              <a:buFontTx/>
              <a:buChar char="-"/>
            </a:pPr>
            <a:r>
              <a:rPr lang="fr-CA" sz="2800" dirty="0"/>
              <a:t>Être à l’heure, être autonome, être intense, toujours vouloir bien faire les choses, écouter mais surtout comprendre!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61964" y="5301208"/>
            <a:ext cx="770485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JOUE COMME JE PRATIQUE!!!</a:t>
            </a:r>
          </a:p>
          <a:p>
            <a:pPr>
              <a:lnSpc>
                <a:spcPct val="90000"/>
              </a:lnSpc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5797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NOS RESPONSABILITÉS (STAFF)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909836" y="1988840"/>
            <a:ext cx="972108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000" dirty="0" smtClean="0"/>
              <a:t>1-Transmettre notre passion</a:t>
            </a:r>
          </a:p>
          <a:p>
            <a:pPr>
              <a:lnSpc>
                <a:spcPct val="90000"/>
              </a:lnSpc>
            </a:pPr>
            <a:r>
              <a:rPr lang="fr-CA" sz="2000" dirty="0" smtClean="0"/>
              <a:t>2-Faire apprendre :</a:t>
            </a:r>
          </a:p>
          <a:p>
            <a:pPr>
              <a:lnSpc>
                <a:spcPct val="90000"/>
              </a:lnSpc>
            </a:pPr>
            <a:r>
              <a:rPr lang="fr-CA" sz="2000" dirty="0" smtClean="0"/>
              <a:t>    Développer le savoir, le savoir-faire et le savoir-être</a:t>
            </a:r>
          </a:p>
          <a:p>
            <a:pPr>
              <a:lnSpc>
                <a:spcPct val="90000"/>
              </a:lnSpc>
            </a:pPr>
            <a:r>
              <a:rPr lang="fr-CA" sz="2000" dirty="0" smtClean="0"/>
              <a:t>3-Respect de tous</a:t>
            </a:r>
          </a:p>
          <a:p>
            <a:pPr>
              <a:lnSpc>
                <a:spcPct val="90000"/>
              </a:lnSpc>
            </a:pPr>
            <a:endParaRPr lang="fr-CA" sz="2800" dirty="0" smtClean="0"/>
          </a:p>
          <a:p>
            <a:pPr>
              <a:lnSpc>
                <a:spcPct val="90000"/>
              </a:lnSpc>
            </a:pPr>
            <a:r>
              <a:rPr lang="fr-CA" sz="2800" dirty="0" smtClean="0"/>
              <a:t> </a:t>
            </a:r>
            <a:endParaRPr lang="fr-CA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914162" y="4149080"/>
            <a:ext cx="719647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800" dirty="0" smtClean="0"/>
              <a:t>NOS ATTENTES (STAFF)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981844" y="494116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CA" sz="2000" dirty="0" smtClean="0"/>
              <a:t>1-L’engagement</a:t>
            </a:r>
          </a:p>
          <a:p>
            <a:pPr>
              <a:lnSpc>
                <a:spcPct val="90000"/>
              </a:lnSpc>
            </a:pPr>
            <a:r>
              <a:rPr lang="fr-CA" sz="2000" dirty="0" smtClean="0"/>
              <a:t>2-Le respect de tous</a:t>
            </a:r>
          </a:p>
          <a:p>
            <a:pPr>
              <a:lnSpc>
                <a:spcPct val="90000"/>
              </a:lnSpc>
            </a:pPr>
            <a:r>
              <a:rPr lang="fr-CA" sz="2000" dirty="0" smtClean="0"/>
              <a:t>3-Développer le sentiment d’appartenance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861" y="-99392"/>
            <a:ext cx="6984776" cy="1422400"/>
          </a:xfrm>
        </p:spPr>
        <p:txBody>
          <a:bodyPr/>
          <a:lstStyle/>
          <a:p>
            <a:pPr algn="ctr"/>
            <a:r>
              <a:rPr lang="en-US" dirty="0" err="1" smtClean="0"/>
              <a:t>Période</a:t>
            </a:r>
            <a:r>
              <a:rPr lang="en-US" dirty="0" smtClean="0"/>
              <a:t> de questions </a:t>
            </a:r>
            <a:br>
              <a:rPr lang="en-US" dirty="0" smtClean="0"/>
            </a:br>
            <a:r>
              <a:rPr lang="en-US" dirty="0" smtClean="0"/>
              <a:t>hockey</a:t>
            </a:r>
            <a:endParaRPr lang="en-US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1" y="1628800"/>
            <a:ext cx="5184576" cy="33477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2604" y="1169079"/>
            <a:ext cx="3961368" cy="4267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/>
              <a:t>MERCI </a:t>
            </a:r>
          </a:p>
          <a:p>
            <a:pPr algn="ctr"/>
            <a:r>
              <a:rPr lang="en-US" sz="4000" dirty="0" smtClean="0"/>
              <a:t>ET </a:t>
            </a:r>
          </a:p>
          <a:p>
            <a:pPr algn="ctr"/>
            <a:r>
              <a:rPr lang="en-US" sz="4000" dirty="0" smtClean="0"/>
              <a:t>BONNE SAISON </a:t>
            </a:r>
          </a:p>
          <a:p>
            <a:pPr algn="ctr"/>
            <a:r>
              <a:rPr lang="en-US" sz="4000" dirty="0" smtClean="0"/>
              <a:t>2015-2016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dRadial_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1C1052-F80A-468E-AD21-56E1DBEF50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Lignes radiales rouges (grand écran)</Template>
  <TotalTime>0</TotalTime>
  <Words>747</Words>
  <Application>Microsoft Office PowerPoint</Application>
  <PresentationFormat>Personnalisé</PresentationFormat>
  <Paragraphs>69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Cambria</vt:lpstr>
      <vt:lpstr>RedRadial_16x9</vt:lpstr>
      <vt:lpstr>Bienvenue </vt:lpstr>
      <vt:lpstr>Présentation des entraîneurs</vt:lpstr>
      <vt:lpstr>Qui est votre entraîneur-chef</vt:lpstr>
      <vt:lpstr>Nos valeurs : Plaisir Respect Intensité Discipline Engagement   </vt:lpstr>
      <vt:lpstr>L’éthique de travail : La clé du succès! Des choses simples pour réussir! </vt:lpstr>
      <vt:lpstr>NOS RESPONSABILITÉS (STAFF)</vt:lpstr>
      <vt:lpstr>Période de questions  hockey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2015-11-09T15:51:10Z</dcterms:created>
  <dcterms:modified xsi:type="dcterms:W3CDTF">2015-11-13T18:51:45Z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